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sldIdLst>
    <p:sldId id="386" r:id="rId2"/>
    <p:sldId id="466" r:id="rId3"/>
    <p:sldId id="440" r:id="rId4"/>
    <p:sldId id="487" r:id="rId5"/>
    <p:sldId id="469" r:id="rId6"/>
    <p:sldId id="480" r:id="rId7"/>
    <p:sldId id="488" r:id="rId8"/>
    <p:sldId id="511" r:id="rId9"/>
    <p:sldId id="517" r:id="rId10"/>
    <p:sldId id="471" r:id="rId11"/>
    <p:sldId id="451" r:id="rId12"/>
    <p:sldId id="452" r:id="rId13"/>
    <p:sldId id="453" r:id="rId14"/>
    <p:sldId id="454" r:id="rId15"/>
    <p:sldId id="485" r:id="rId16"/>
    <p:sldId id="455" r:id="rId17"/>
    <p:sldId id="456" r:id="rId18"/>
    <p:sldId id="449" r:id="rId19"/>
    <p:sldId id="519" r:id="rId20"/>
    <p:sldId id="486" r:id="rId21"/>
    <p:sldId id="515" r:id="rId22"/>
    <p:sldId id="484" r:id="rId23"/>
    <p:sldId id="445" r:id="rId24"/>
    <p:sldId id="520" r:id="rId25"/>
    <p:sldId id="482" r:id="rId26"/>
    <p:sldId id="518" r:id="rId27"/>
    <p:sldId id="521" r:id="rId28"/>
    <p:sldId id="514" r:id="rId29"/>
    <p:sldId id="516" r:id="rId30"/>
    <p:sldId id="512" r:id="rId31"/>
    <p:sldId id="513" r:id="rId32"/>
    <p:sldId id="447" r:id="rId33"/>
    <p:sldId id="473" r:id="rId34"/>
    <p:sldId id="481" r:id="rId35"/>
    <p:sldId id="415" r:id="rId3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67C21-FB94-4004-B11F-3FA262BF1F48}" v="34" dt="2022-02-21T00:42:36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3690" autoAdjust="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" userId="d4dba80f-d202-4883-a07a-5f11dd5596ee" providerId="ADAL" clId="{7FA67C21-FB94-4004-B11F-3FA262BF1F48}"/>
    <pc:docChg chg="undo custSel addSld delSld modSld sldOrd">
      <pc:chgData name="John" userId="d4dba80f-d202-4883-a07a-5f11dd5596ee" providerId="ADAL" clId="{7FA67C21-FB94-4004-B11F-3FA262BF1F48}" dt="2022-02-21T00:43:04.233" v="2913" actId="207"/>
      <pc:docMkLst>
        <pc:docMk/>
      </pc:docMkLst>
      <pc:sldChg chg="addSp delSp modSp mod">
        <pc:chgData name="John" userId="d4dba80f-d202-4883-a07a-5f11dd5596ee" providerId="ADAL" clId="{7FA67C21-FB94-4004-B11F-3FA262BF1F48}" dt="2022-02-20T20:38:19.470" v="24" actId="20577"/>
        <pc:sldMkLst>
          <pc:docMk/>
          <pc:sldMk cId="0" sldId="386"/>
        </pc:sldMkLst>
        <pc:spChg chg="mod">
          <ac:chgData name="John" userId="d4dba80f-d202-4883-a07a-5f11dd5596ee" providerId="ADAL" clId="{7FA67C21-FB94-4004-B11F-3FA262BF1F48}" dt="2022-02-20T20:36:05.717" v="6" actId="6549"/>
          <ac:spMkLst>
            <pc:docMk/>
            <pc:sldMk cId="0" sldId="386"/>
            <ac:spMk id="2051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0:38:19.470" v="24" actId="20577"/>
          <ac:spMkLst>
            <pc:docMk/>
            <pc:sldMk cId="0" sldId="386"/>
            <ac:spMk id="2053" creationId="{00000000-0000-0000-0000-000000000000}"/>
          </ac:spMkLst>
        </pc:spChg>
        <pc:picChg chg="del">
          <ac:chgData name="John" userId="d4dba80f-d202-4883-a07a-5f11dd5596ee" providerId="ADAL" clId="{7FA67C21-FB94-4004-B11F-3FA262BF1F48}" dt="2022-02-20T20:36:40.855" v="11" actId="21"/>
          <ac:picMkLst>
            <pc:docMk/>
            <pc:sldMk cId="0" sldId="386"/>
            <ac:picMk id="8" creationId="{00000000-0000-0000-0000-000000000000}"/>
          </ac:picMkLst>
        </pc:picChg>
        <pc:picChg chg="add mod">
          <ac:chgData name="John" userId="d4dba80f-d202-4883-a07a-5f11dd5596ee" providerId="ADAL" clId="{7FA67C21-FB94-4004-B11F-3FA262BF1F48}" dt="2022-02-20T20:38:00.835" v="22" actId="1076"/>
          <ac:picMkLst>
            <pc:docMk/>
            <pc:sldMk cId="0" sldId="386"/>
            <ac:picMk id="9" creationId="{B98203A5-77A8-4916-8DC9-1BB131D670C9}"/>
          </ac:picMkLst>
        </pc:picChg>
      </pc:sldChg>
      <pc:sldChg chg="modSp mod">
        <pc:chgData name="John" userId="d4dba80f-d202-4883-a07a-5f11dd5596ee" providerId="ADAL" clId="{7FA67C21-FB94-4004-B11F-3FA262BF1F48}" dt="2022-02-20T20:36:19.161" v="8" actId="27636"/>
        <pc:sldMkLst>
          <pc:docMk/>
          <pc:sldMk cId="0" sldId="415"/>
        </pc:sldMkLst>
        <pc:spChg chg="mod">
          <ac:chgData name="John" userId="d4dba80f-d202-4883-a07a-5f11dd5596ee" providerId="ADAL" clId="{7FA67C21-FB94-4004-B11F-3FA262BF1F48}" dt="2022-02-20T20:36:19.161" v="8" actId="27636"/>
          <ac:spMkLst>
            <pc:docMk/>
            <pc:sldMk cId="0" sldId="415"/>
            <ac:spMk id="3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40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0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0"/>
            <ac:spMk id="3" creationId="{00000000-0000-0000-0000-000000000000}"/>
          </ac:spMkLst>
        </pc:spChg>
      </pc:sldChg>
      <pc:sldChg chg="modSp del mod">
        <pc:chgData name="John" userId="d4dba80f-d202-4883-a07a-5f11dd5596ee" providerId="ADAL" clId="{7FA67C21-FB94-4004-B11F-3FA262BF1F48}" dt="2022-02-20T21:24:33.234" v="1922" actId="2696"/>
        <pc:sldMkLst>
          <pc:docMk/>
          <pc:sldMk cId="0" sldId="441"/>
        </pc:sldMkLst>
        <pc:spChg chg="mod">
          <ac:chgData name="John" userId="d4dba80f-d202-4883-a07a-5f11dd5596ee" providerId="ADAL" clId="{7FA67C21-FB94-4004-B11F-3FA262BF1F48}" dt="2022-02-20T20:54:09.240" v="400" actId="20577"/>
          <ac:spMkLst>
            <pc:docMk/>
            <pc:sldMk cId="0" sldId="441"/>
            <ac:spMk id="2" creationId="{00000000-0000-0000-0000-000000000000}"/>
          </ac:spMkLst>
        </pc:spChg>
      </pc:sldChg>
      <pc:sldChg chg="modSp mod ord">
        <pc:chgData name="John" userId="d4dba80f-d202-4883-a07a-5f11dd5596ee" providerId="ADAL" clId="{7FA67C21-FB94-4004-B11F-3FA262BF1F48}" dt="2022-02-20T22:07:28.042" v="2906" actId="207"/>
        <pc:sldMkLst>
          <pc:docMk/>
          <pc:sldMk cId="0" sldId="445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5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5"/>
            <ac:spMk id="3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1:31:32.372" v="1998" actId="2696"/>
        <pc:sldMkLst>
          <pc:docMk/>
          <pc:sldMk cId="0" sldId="446"/>
        </pc:sldMkLst>
      </pc:sldChg>
      <pc:sldChg chg="del">
        <pc:chgData name="John" userId="d4dba80f-d202-4883-a07a-5f11dd5596ee" providerId="ADAL" clId="{7FA67C21-FB94-4004-B11F-3FA262BF1F48}" dt="2022-02-20T21:31:46.846" v="1999"/>
        <pc:sldMkLst>
          <pc:docMk/>
          <pc:sldMk cId="3479535231" sldId="446"/>
        </pc:sldMkLst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0" sldId="447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7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7"/>
            <ac:spMk id="3" creationId="{00000000-0000-0000-0000-000000000000}"/>
          </ac:spMkLst>
        </pc:spChg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0" sldId="449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9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49"/>
            <ac:spMk id="3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51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1"/>
            <ac:spMk id="22531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1"/>
            <ac:spMk id="22532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52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2"/>
            <ac:spMk id="654338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2"/>
            <ac:spMk id="654340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2"/>
            <ac:spMk id="654341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53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3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3"/>
            <ac:spMk id="6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54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4"/>
            <ac:spMk id="25603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4"/>
            <ac:spMk id="25604" creationId="{00000000-0000-0000-0000-000000000000}"/>
          </ac:spMkLst>
        </pc:spChg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2796237190" sldId="455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796237190" sldId="455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796237190" sldId="455"/>
            <ac:spMk id="6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56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6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56"/>
            <ac:spMk id="3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0:59:20.755" v="518" actId="2696"/>
        <pc:sldMkLst>
          <pc:docMk/>
          <pc:sldMk cId="0" sldId="457"/>
        </pc:sldMkLst>
      </pc:sldChg>
      <pc:sldChg chg="modSp del mod">
        <pc:chgData name="John" userId="d4dba80f-d202-4883-a07a-5f11dd5596ee" providerId="ADAL" clId="{7FA67C21-FB94-4004-B11F-3FA262BF1F48}" dt="2022-02-20T21:22:02.778" v="1831" actId="2696"/>
        <pc:sldMkLst>
          <pc:docMk/>
          <pc:sldMk cId="383874570" sldId="462"/>
        </pc:sldMkLst>
        <pc:spChg chg="mod">
          <ac:chgData name="John" userId="d4dba80f-d202-4883-a07a-5f11dd5596ee" providerId="ADAL" clId="{7FA67C21-FB94-4004-B11F-3FA262BF1F48}" dt="2022-02-20T20:44:08.336" v="141" actId="6549"/>
          <ac:spMkLst>
            <pc:docMk/>
            <pc:sldMk cId="383874570" sldId="462"/>
            <ac:spMk id="3" creationId="{00000000-0000-0000-0000-000000000000}"/>
          </ac:spMkLst>
        </pc:spChg>
      </pc:sldChg>
      <pc:sldChg chg="modSp del mod">
        <pc:chgData name="John" userId="d4dba80f-d202-4883-a07a-5f11dd5596ee" providerId="ADAL" clId="{7FA67C21-FB94-4004-B11F-3FA262BF1F48}" dt="2022-02-20T20:38:31.301" v="25" actId="2696"/>
        <pc:sldMkLst>
          <pc:docMk/>
          <pc:sldMk cId="0" sldId="464"/>
        </pc:sldMkLst>
        <pc:spChg chg="mod">
          <ac:chgData name="John" userId="d4dba80f-d202-4883-a07a-5f11dd5596ee" providerId="ADAL" clId="{7FA67C21-FB94-4004-B11F-3FA262BF1F48}" dt="2022-02-20T20:37:07.653" v="15" actId="21"/>
          <ac:spMkLst>
            <pc:docMk/>
            <pc:sldMk cId="0" sldId="464"/>
            <ac:spMk id="6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0:40:06.856" v="27" actId="2696"/>
        <pc:sldMkLst>
          <pc:docMk/>
          <pc:sldMk cId="0" sldId="465"/>
        </pc:sldMkLst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0" sldId="466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66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66"/>
            <ac:spMk id="3" creationId="{00000000-0000-0000-0000-000000000000}"/>
          </ac:spMkLst>
        </pc:spChg>
      </pc:sldChg>
      <pc:sldChg chg="addSp delSp modSp mod">
        <pc:chgData name="John" userId="d4dba80f-d202-4883-a07a-5f11dd5596ee" providerId="ADAL" clId="{7FA67C21-FB94-4004-B11F-3FA262BF1F48}" dt="2022-02-20T22:07:28.042" v="2906" actId="207"/>
        <pc:sldMkLst>
          <pc:docMk/>
          <pc:sldMk cId="0" sldId="469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69"/>
            <ac:spMk id="2" creationId="{00000000-0000-0000-0000-000000000000}"/>
          </ac:spMkLst>
        </pc:spChg>
        <pc:picChg chg="add mod">
          <ac:chgData name="John" userId="d4dba80f-d202-4883-a07a-5f11dd5596ee" providerId="ADAL" clId="{7FA67C21-FB94-4004-B11F-3FA262BF1F48}" dt="2022-02-20T20:49:05.595" v="154" actId="14100"/>
          <ac:picMkLst>
            <pc:docMk/>
            <pc:sldMk cId="0" sldId="469"/>
            <ac:picMk id="1026" creationId="{98317AC7-870D-4EFD-A575-EF5CEF6536D4}"/>
          </ac:picMkLst>
        </pc:picChg>
        <pc:picChg chg="del">
          <ac:chgData name="John" userId="d4dba80f-d202-4883-a07a-5f11dd5596ee" providerId="ADAL" clId="{7FA67C21-FB94-4004-B11F-3FA262BF1F48}" dt="2022-02-20T20:48:10.984" v="144" actId="21"/>
          <ac:picMkLst>
            <pc:docMk/>
            <pc:sldMk cId="0" sldId="469"/>
            <ac:picMk id="1027" creationId="{00000000-0000-0000-0000-000000000000}"/>
          </ac:picMkLst>
        </pc:picChg>
      </pc:sldChg>
      <pc:sldChg chg="del">
        <pc:chgData name="John" userId="d4dba80f-d202-4883-a07a-5f11dd5596ee" providerId="ADAL" clId="{7FA67C21-FB94-4004-B11F-3FA262BF1F48}" dt="2022-02-20T21:23:01.794" v="1864" actId="2696"/>
        <pc:sldMkLst>
          <pc:docMk/>
          <pc:sldMk cId="0" sldId="470"/>
        </pc:sldMkLst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71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71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71"/>
            <ac:spMk id="3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1:57:04.956" v="2616" actId="2696"/>
        <pc:sldMkLst>
          <pc:docMk/>
          <pc:sldMk cId="0" sldId="473"/>
        </pc:sldMkLst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3738206726" sldId="473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38206726" sldId="473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38206726" sldId="473"/>
            <ac:spMk id="3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6:52.088" v="2905" actId="2"/>
          <ac:spMkLst>
            <pc:docMk/>
            <pc:sldMk cId="3738206726" sldId="473"/>
            <ac:spMk id="6" creationId="{00000000-0000-0000-0000-000000000000}"/>
          </ac:spMkLst>
        </pc:spChg>
      </pc:sldChg>
      <pc:sldChg chg="modSp del mod">
        <pc:chgData name="John" userId="d4dba80f-d202-4883-a07a-5f11dd5596ee" providerId="ADAL" clId="{7FA67C21-FB94-4004-B11F-3FA262BF1F48}" dt="2022-02-20T21:49:34.850" v="2492" actId="2696"/>
        <pc:sldMkLst>
          <pc:docMk/>
          <pc:sldMk cId="0" sldId="474"/>
        </pc:sldMkLst>
        <pc:spChg chg="mod">
          <ac:chgData name="John" userId="d4dba80f-d202-4883-a07a-5f11dd5596ee" providerId="ADAL" clId="{7FA67C21-FB94-4004-B11F-3FA262BF1F48}" dt="2022-02-20T21:12:48.519" v="1430" actId="255"/>
          <ac:spMkLst>
            <pc:docMk/>
            <pc:sldMk cId="0" sldId="474"/>
            <ac:spMk id="2" creationId="{00000000-0000-0000-0000-000000000000}"/>
          </ac:spMkLst>
        </pc:spChg>
        <pc:picChg chg="mod">
          <ac:chgData name="John" userId="d4dba80f-d202-4883-a07a-5f11dd5596ee" providerId="ADAL" clId="{7FA67C21-FB94-4004-B11F-3FA262BF1F48}" dt="2022-02-20T21:12:55.064" v="1433" actId="1076"/>
          <ac:picMkLst>
            <pc:docMk/>
            <pc:sldMk cId="0" sldId="474"/>
            <ac:picMk id="70658" creationId="{00000000-0000-0000-0000-000000000000}"/>
          </ac:picMkLst>
        </pc:picChg>
      </pc:sldChg>
      <pc:sldChg chg="del">
        <pc:chgData name="John" userId="d4dba80f-d202-4883-a07a-5f11dd5596ee" providerId="ADAL" clId="{7FA67C21-FB94-4004-B11F-3FA262BF1F48}" dt="2022-02-20T21:10:19.547" v="1214" actId="2696"/>
        <pc:sldMkLst>
          <pc:docMk/>
          <pc:sldMk cId="0" sldId="475"/>
        </pc:sldMkLst>
      </pc:sldChg>
      <pc:sldChg chg="del">
        <pc:chgData name="John" userId="d4dba80f-d202-4883-a07a-5f11dd5596ee" providerId="ADAL" clId="{7FA67C21-FB94-4004-B11F-3FA262BF1F48}" dt="2022-02-20T21:56:54.144" v="2615" actId="2696"/>
        <pc:sldMkLst>
          <pc:docMk/>
          <pc:sldMk cId="3585164765" sldId="476"/>
        </pc:sldMkLst>
      </pc:sldChg>
      <pc:sldChg chg="del">
        <pc:chgData name="John" userId="d4dba80f-d202-4883-a07a-5f11dd5596ee" providerId="ADAL" clId="{7FA67C21-FB94-4004-B11F-3FA262BF1F48}" dt="2022-02-20T21:16:59.972" v="1773" actId="2696"/>
        <pc:sldMkLst>
          <pc:docMk/>
          <pc:sldMk cId="0" sldId="477"/>
        </pc:sldMkLst>
      </pc:sldChg>
      <pc:sldChg chg="del">
        <pc:chgData name="John" userId="d4dba80f-d202-4883-a07a-5f11dd5596ee" providerId="ADAL" clId="{7FA67C21-FB94-4004-B11F-3FA262BF1F48}" dt="2022-02-20T20:52:33.974" v="372" actId="2696"/>
        <pc:sldMkLst>
          <pc:docMk/>
          <pc:sldMk cId="0" sldId="478"/>
        </pc:sldMkLst>
      </pc:sldChg>
      <pc:sldChg chg="del">
        <pc:chgData name="John" userId="d4dba80f-d202-4883-a07a-5f11dd5596ee" providerId="ADAL" clId="{7FA67C21-FB94-4004-B11F-3FA262BF1F48}" dt="2022-02-20T20:52:36.996" v="373" actId="2696"/>
        <pc:sldMkLst>
          <pc:docMk/>
          <pc:sldMk cId="0" sldId="479"/>
        </pc:sldMkLst>
      </pc:sldChg>
      <pc:sldChg chg="modSp mod">
        <pc:chgData name="John" userId="d4dba80f-d202-4883-a07a-5f11dd5596ee" providerId="ADAL" clId="{7FA67C21-FB94-4004-B11F-3FA262BF1F48}" dt="2022-02-20T22:07:28.042" v="2906" actId="207"/>
        <pc:sldMkLst>
          <pc:docMk/>
          <pc:sldMk cId="0" sldId="480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0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0"/>
            <ac:spMk id="6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1:57:04.956" v="2616" actId="2696"/>
        <pc:sldMkLst>
          <pc:docMk/>
          <pc:sldMk cId="0" sldId="481"/>
        </pc:sldMkLst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3778957101" sldId="481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78957101" sldId="481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78957101" sldId="481"/>
            <ac:spMk id="3" creationId="{00000000-0000-0000-0000-000000000000}"/>
          </ac:spMkLst>
        </pc:spChg>
      </pc:sldChg>
      <pc:sldChg chg="addSp modSp mod ord modClrScheme chgLayout">
        <pc:chgData name="John" userId="d4dba80f-d202-4883-a07a-5f11dd5596ee" providerId="ADAL" clId="{7FA67C21-FB94-4004-B11F-3FA262BF1F48}" dt="2022-02-21T00:43:04.233" v="2913" actId="207"/>
        <pc:sldMkLst>
          <pc:docMk/>
          <pc:sldMk cId="0" sldId="482"/>
        </pc:sldMkLst>
        <pc:spChg chg="mod">
          <ac:chgData name="John" userId="d4dba80f-d202-4883-a07a-5f11dd5596ee" providerId="ADAL" clId="{7FA67C21-FB94-4004-B11F-3FA262BF1F48}" dt="2022-02-21T00:43:04.233" v="2913" actId="207"/>
          <ac:spMkLst>
            <pc:docMk/>
            <pc:sldMk cId="0" sldId="482"/>
            <ac:spMk id="2" creationId="{00000000-0000-0000-0000-000000000000}"/>
          </ac:spMkLst>
        </pc:spChg>
        <pc:spChg chg="mod ord">
          <ac:chgData name="John" userId="d4dba80f-d202-4883-a07a-5f11dd5596ee" providerId="ADAL" clId="{7FA67C21-FB94-4004-B11F-3FA262BF1F48}" dt="2022-02-21T00:42:50.007" v="2911" actId="26606"/>
          <ac:spMkLst>
            <pc:docMk/>
            <pc:sldMk cId="0" sldId="482"/>
            <ac:spMk id="5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1T00:42:59.432" v="2912" actId="207"/>
          <ac:spMkLst>
            <pc:docMk/>
            <pc:sldMk cId="0" sldId="482"/>
            <ac:spMk id="6" creationId="{00000000-0000-0000-0000-000000000000}"/>
          </ac:spMkLst>
        </pc:spChg>
        <pc:picChg chg="add mod ord">
          <ac:chgData name="John" userId="d4dba80f-d202-4883-a07a-5f11dd5596ee" providerId="ADAL" clId="{7FA67C21-FB94-4004-B11F-3FA262BF1F48}" dt="2022-02-21T00:42:50.007" v="2911" actId="26606"/>
          <ac:picMkLst>
            <pc:docMk/>
            <pc:sldMk cId="0" sldId="482"/>
            <ac:picMk id="3074" creationId="{6A869DEC-B882-4E8F-948D-94D4ECADF7B3}"/>
          </ac:picMkLst>
        </pc:picChg>
      </pc:sldChg>
      <pc:sldChg chg="del">
        <pc:chgData name="John" userId="d4dba80f-d202-4883-a07a-5f11dd5596ee" providerId="ADAL" clId="{7FA67C21-FB94-4004-B11F-3FA262BF1F48}" dt="2022-02-20T21:43:06.931" v="2385" actId="2696"/>
        <pc:sldMkLst>
          <pc:docMk/>
          <pc:sldMk cId="0" sldId="483"/>
        </pc:sldMkLst>
      </pc:sldChg>
      <pc:sldChg chg="del">
        <pc:chgData name="John" userId="d4dba80f-d202-4883-a07a-5f11dd5596ee" providerId="ADAL" clId="{7FA67C21-FB94-4004-B11F-3FA262BF1F48}" dt="2022-02-20T21:45:29.284" v="2386"/>
        <pc:sldMkLst>
          <pc:docMk/>
          <pc:sldMk cId="2532919722" sldId="483"/>
        </pc:sldMkLst>
      </pc:sldChg>
      <pc:sldChg chg="modSp mod ord">
        <pc:chgData name="John" userId="d4dba80f-d202-4883-a07a-5f11dd5596ee" providerId="ADAL" clId="{7FA67C21-FB94-4004-B11F-3FA262BF1F48}" dt="2022-02-20T22:07:28.042" v="2906" actId="207"/>
        <pc:sldMkLst>
          <pc:docMk/>
          <pc:sldMk cId="0" sldId="484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4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4"/>
            <ac:spMk id="3" creationId="{00000000-0000-0000-0000-000000000000}"/>
          </ac:spMkLst>
        </pc:spChg>
      </pc:sldChg>
      <pc:sldChg chg="del">
        <pc:chgData name="John" userId="d4dba80f-d202-4883-a07a-5f11dd5596ee" providerId="ADAL" clId="{7FA67C21-FB94-4004-B11F-3FA262BF1F48}" dt="2022-02-20T20:40:08.928" v="28" actId="2696"/>
        <pc:sldMkLst>
          <pc:docMk/>
          <pc:sldMk cId="0" sldId="485"/>
        </pc:sldMkLst>
      </pc:sldChg>
      <pc:sldChg chg="addSp delSp modSp new mod setBg">
        <pc:chgData name="John" userId="d4dba80f-d202-4883-a07a-5f11dd5596ee" providerId="ADAL" clId="{7FA67C21-FB94-4004-B11F-3FA262BF1F48}" dt="2022-02-20T22:07:28.042" v="2906" actId="207"/>
        <pc:sldMkLst>
          <pc:docMk/>
          <pc:sldMk cId="1743037024" sldId="485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1743037024" sldId="485"/>
            <ac:spMk id="2" creationId="{4AB61722-872A-4093-B78A-5386ABD3ED6E}"/>
          </ac:spMkLst>
        </pc:spChg>
        <pc:spChg chg="del">
          <ac:chgData name="John" userId="d4dba80f-d202-4883-a07a-5f11dd5596ee" providerId="ADAL" clId="{7FA67C21-FB94-4004-B11F-3FA262BF1F48}" dt="2022-02-20T20:56:41.789" v="402"/>
          <ac:spMkLst>
            <pc:docMk/>
            <pc:sldMk cId="1743037024" sldId="485"/>
            <ac:spMk id="3" creationId="{E3919ADD-D5C7-4349-8560-CF4C17A22CE9}"/>
          </ac:spMkLst>
        </pc:spChg>
        <pc:picChg chg="add mod">
          <ac:chgData name="John" userId="d4dba80f-d202-4883-a07a-5f11dd5596ee" providerId="ADAL" clId="{7FA67C21-FB94-4004-B11F-3FA262BF1F48}" dt="2022-02-20T20:56:54.202" v="406" actId="14100"/>
          <ac:picMkLst>
            <pc:docMk/>
            <pc:sldMk cId="1743037024" sldId="485"/>
            <ac:picMk id="2050" creationId="{4359E86C-BD72-4FD7-96B4-BC233DCF615E}"/>
          </ac:picMkLst>
        </pc:picChg>
      </pc:sldChg>
      <pc:sldChg chg="del">
        <pc:chgData name="John" userId="d4dba80f-d202-4883-a07a-5f11dd5596ee" providerId="ADAL" clId="{7FA67C21-FB94-4004-B11F-3FA262BF1F48}" dt="2022-02-20T20:39:12.502" v="26" actId="2696"/>
        <pc:sldMkLst>
          <pc:docMk/>
          <pc:sldMk cId="0" sldId="486"/>
        </pc:sldMkLst>
      </pc:sldChg>
      <pc:sldChg chg="modSp new mod">
        <pc:chgData name="John" userId="d4dba80f-d202-4883-a07a-5f11dd5596ee" providerId="ADAL" clId="{7FA67C21-FB94-4004-B11F-3FA262BF1F48}" dt="2022-02-20T22:07:28.042" v="2906" actId="207"/>
        <pc:sldMkLst>
          <pc:docMk/>
          <pc:sldMk cId="527797111" sldId="486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527797111" sldId="486"/>
            <ac:spMk id="2" creationId="{4984A77C-A89B-4060-9BB1-9C1FF433A973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527797111" sldId="486"/>
            <ac:spMk id="3" creationId="{97A23188-291C-424F-962F-351FBB3B79A0}"/>
          </ac:spMkLst>
        </pc:spChg>
      </pc:sldChg>
      <pc:sldChg chg="delSp add del mod">
        <pc:chgData name="John" userId="d4dba80f-d202-4883-a07a-5f11dd5596ee" providerId="ADAL" clId="{7FA67C21-FB94-4004-B11F-3FA262BF1F48}" dt="2022-02-20T20:36:56.239" v="14" actId="2696"/>
        <pc:sldMkLst>
          <pc:docMk/>
          <pc:sldMk cId="3445558407" sldId="487"/>
        </pc:sldMkLst>
        <pc:picChg chg="del">
          <ac:chgData name="John" userId="d4dba80f-d202-4883-a07a-5f11dd5596ee" providerId="ADAL" clId="{7FA67C21-FB94-4004-B11F-3FA262BF1F48}" dt="2022-02-20T20:36:28.166" v="9" actId="21"/>
          <ac:picMkLst>
            <pc:docMk/>
            <pc:sldMk cId="3445558407" sldId="487"/>
            <ac:picMk id="62466" creationId="{00000000-0000-0000-0000-000000000000}"/>
          </ac:picMkLst>
        </pc:pic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3718468177" sldId="487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18468177" sldId="487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718468177" sldId="487"/>
            <ac:spMk id="3" creationId="{00000000-0000-0000-0000-000000000000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0" sldId="488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8"/>
            <ac:spMk id="2" creationId="{00000000-0000-0000-0000-000000000000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0" sldId="488"/>
            <ac:spMk id="3" creationId="{00000000-0000-0000-0000-000000000000}"/>
          </ac:spMkLst>
        </pc:spChg>
      </pc:sldChg>
      <pc:sldChg chg="modSp add del mod">
        <pc:chgData name="John" userId="d4dba80f-d202-4883-a07a-5f11dd5596ee" providerId="ADAL" clId="{7FA67C21-FB94-4004-B11F-3FA262BF1F48}" dt="2022-02-20T22:07:28.042" v="2906" actId="207"/>
        <pc:sldMkLst>
          <pc:docMk/>
          <pc:sldMk cId="3563411208" sldId="511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563411208" sldId="511"/>
            <ac:spMk id="2" creationId="{8413A194-3E8E-40F5-94C0-E6EC8E72CD3B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563411208" sldId="511"/>
            <ac:spMk id="3" creationId="{89030F9E-C7FA-4354-85BF-BDF6BEAA7E15}"/>
          </ac:spMkLst>
        </pc:spChg>
      </pc:sldChg>
      <pc:sldChg chg="del">
        <pc:chgData name="John" userId="d4dba80f-d202-4883-a07a-5f11dd5596ee" providerId="ADAL" clId="{7FA67C21-FB94-4004-B11F-3FA262BF1F48}" dt="2022-02-20T21:56:04.878" v="2612" actId="2696"/>
        <pc:sldMkLst>
          <pc:docMk/>
          <pc:sldMk cId="144132531" sldId="512"/>
        </pc:sldMkLst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2488617142" sldId="512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488617142" sldId="512"/>
            <ac:spMk id="2" creationId="{DE66D39D-E1E4-4B01-8A4F-97F1561F4CDB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488617142" sldId="512"/>
            <ac:spMk id="3" creationId="{D8B992DE-D150-4441-9C0A-FCCB46863CC7}"/>
          </ac:spMkLst>
        </pc:spChg>
      </pc:sldChg>
      <pc:sldChg chg="del">
        <pc:chgData name="John" userId="d4dba80f-d202-4883-a07a-5f11dd5596ee" providerId="ADAL" clId="{7FA67C21-FB94-4004-B11F-3FA262BF1F48}" dt="2022-02-20T21:56:04.878" v="2612" actId="2696"/>
        <pc:sldMkLst>
          <pc:docMk/>
          <pc:sldMk cId="1339831306" sldId="513"/>
        </pc:sldMkLst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1425019843" sldId="513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1425019843" sldId="513"/>
            <ac:spMk id="2" creationId="{6E9E2459-03F5-453E-AAFE-9ECA196D1D3E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1425019843" sldId="513"/>
            <ac:spMk id="3" creationId="{ED8BF46A-66A7-4A26-883A-C26FAC77205D}"/>
          </ac:spMkLst>
        </pc:spChg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336573006" sldId="514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36573006" sldId="514"/>
            <ac:spMk id="2" creationId="{1643208F-E636-4060-B759-B6DFF764D50B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336573006" sldId="514"/>
            <ac:spMk id="5" creationId="{8D9A49B9-2E17-4F74-82B8-816B9D976E37}"/>
          </ac:spMkLst>
        </pc:spChg>
      </pc:sldChg>
      <pc:sldChg chg="add del">
        <pc:chgData name="John" userId="d4dba80f-d202-4883-a07a-5f11dd5596ee" providerId="ADAL" clId="{7FA67C21-FB94-4004-B11F-3FA262BF1F48}" dt="2022-02-20T21:56:04.878" v="2612" actId="2696"/>
        <pc:sldMkLst>
          <pc:docMk/>
          <pc:sldMk cId="3818294318" sldId="514"/>
        </pc:sldMkLst>
      </pc:sldChg>
      <pc:sldChg chg="modSp ord">
        <pc:chgData name="John" userId="d4dba80f-d202-4883-a07a-5f11dd5596ee" providerId="ADAL" clId="{7FA67C21-FB94-4004-B11F-3FA262BF1F48}" dt="2022-02-20T22:07:28.042" v="2906" actId="207"/>
        <pc:sldMkLst>
          <pc:docMk/>
          <pc:sldMk cId="915465224" sldId="515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915465224" sldId="515"/>
            <ac:spMk id="2" creationId="{4FD3033A-E5AF-4C26-B6D1-872557180BEB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915465224" sldId="515"/>
            <ac:spMk id="5" creationId="{A5CEB593-FB4B-4CFB-A496-C375DD414DDA}"/>
          </ac:spMkLst>
        </pc:spChg>
      </pc:sldChg>
      <pc:sldChg chg="add del">
        <pc:chgData name="John" userId="d4dba80f-d202-4883-a07a-5f11dd5596ee" providerId="ADAL" clId="{7FA67C21-FB94-4004-B11F-3FA262BF1F48}" dt="2022-02-20T21:56:04.878" v="2612" actId="2696"/>
        <pc:sldMkLst>
          <pc:docMk/>
          <pc:sldMk cId="2103756028" sldId="516"/>
        </pc:sldMkLst>
      </pc:sldChg>
      <pc:sldChg chg="modSp">
        <pc:chgData name="John" userId="d4dba80f-d202-4883-a07a-5f11dd5596ee" providerId="ADAL" clId="{7FA67C21-FB94-4004-B11F-3FA262BF1F48}" dt="2022-02-20T22:07:28.042" v="2906" actId="207"/>
        <pc:sldMkLst>
          <pc:docMk/>
          <pc:sldMk cId="2795473578" sldId="516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795473578" sldId="516"/>
            <ac:spMk id="2" creationId="{282C0F8F-7DA1-4DA6-91F2-4D6E08F65449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795473578" sldId="516"/>
            <ac:spMk id="7" creationId="{74E60B86-632C-4522-9621-DEB4EA8D6049}"/>
          </ac:spMkLst>
        </pc:spChg>
      </pc:sldChg>
      <pc:sldChg chg="modSp mod ord">
        <pc:chgData name="John" userId="d4dba80f-d202-4883-a07a-5f11dd5596ee" providerId="ADAL" clId="{7FA67C21-FB94-4004-B11F-3FA262BF1F48}" dt="2022-02-20T22:07:28.042" v="2906" actId="207"/>
        <pc:sldMkLst>
          <pc:docMk/>
          <pc:sldMk cId="4223160485" sldId="517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4223160485" sldId="517"/>
            <ac:spMk id="2" creationId="{A3A89F93-10AD-4D1C-BD71-7E892AD48501}"/>
          </ac:spMkLst>
        </pc:spChg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4223160485" sldId="517"/>
            <ac:spMk id="3" creationId="{6583E35F-CEF6-429D-854E-AF277FBDDBB2}"/>
          </ac:spMkLst>
        </pc:spChg>
      </pc:sldChg>
      <pc:sldChg chg="addSp delSp modSp new mod ord">
        <pc:chgData name="John" userId="d4dba80f-d202-4883-a07a-5f11dd5596ee" providerId="ADAL" clId="{7FA67C21-FB94-4004-B11F-3FA262BF1F48}" dt="2022-02-20T22:07:28.042" v="2906" actId="207"/>
        <pc:sldMkLst>
          <pc:docMk/>
          <pc:sldMk cId="2404368839" sldId="518"/>
        </pc:sldMkLst>
        <pc:spChg chg="mod">
          <ac:chgData name="John" userId="d4dba80f-d202-4883-a07a-5f11dd5596ee" providerId="ADAL" clId="{7FA67C21-FB94-4004-B11F-3FA262BF1F48}" dt="2022-02-20T22:07:28.042" v="2906" actId="207"/>
          <ac:spMkLst>
            <pc:docMk/>
            <pc:sldMk cId="2404368839" sldId="518"/>
            <ac:spMk id="2" creationId="{287DF76B-1B21-445B-A687-65518027ACF8}"/>
          </ac:spMkLst>
        </pc:spChg>
        <pc:spChg chg="del">
          <ac:chgData name="John" userId="d4dba80f-d202-4883-a07a-5f11dd5596ee" providerId="ADAL" clId="{7FA67C21-FB94-4004-B11F-3FA262BF1F48}" dt="2022-02-20T21:42:06.387" v="2378"/>
          <ac:spMkLst>
            <pc:docMk/>
            <pc:sldMk cId="2404368839" sldId="518"/>
            <ac:spMk id="3" creationId="{07656D78-0D7A-4AA8-A471-FBD8FBF34E7A}"/>
          </ac:spMkLst>
        </pc:spChg>
        <pc:spChg chg="add del">
          <ac:chgData name="John" userId="d4dba80f-d202-4883-a07a-5f11dd5596ee" providerId="ADAL" clId="{7FA67C21-FB94-4004-B11F-3FA262BF1F48}" dt="2022-02-20T21:55:07.889" v="2607" actId="22"/>
          <ac:spMkLst>
            <pc:docMk/>
            <pc:sldMk cId="2404368839" sldId="518"/>
            <ac:spMk id="8" creationId="{C5CBB841-EB9A-45FD-9B87-D0EB86B1154D}"/>
          </ac:spMkLst>
        </pc:spChg>
        <pc:picChg chg="add mod">
          <ac:chgData name="John" userId="d4dba80f-d202-4883-a07a-5f11dd5596ee" providerId="ADAL" clId="{7FA67C21-FB94-4004-B11F-3FA262BF1F48}" dt="2022-02-20T21:42:22.843" v="2384" actId="1076"/>
          <ac:picMkLst>
            <pc:docMk/>
            <pc:sldMk cId="2404368839" sldId="518"/>
            <ac:picMk id="6" creationId="{8D32F2FD-3901-4D60-8746-F748CCF98EB3}"/>
          </ac:picMkLst>
        </pc:picChg>
      </pc:sldChg>
      <pc:sldChg chg="modSp new del mod">
        <pc:chgData name="John" userId="d4dba80f-d202-4883-a07a-5f11dd5596ee" providerId="ADAL" clId="{7FA67C21-FB94-4004-B11F-3FA262BF1F48}" dt="2022-02-20T21:38:23.066" v="2376" actId="2696"/>
        <pc:sldMkLst>
          <pc:docMk/>
          <pc:sldMk cId="3383321620" sldId="518"/>
        </pc:sldMkLst>
        <pc:spChg chg="mod">
          <ac:chgData name="John" userId="d4dba80f-d202-4883-a07a-5f11dd5596ee" providerId="ADAL" clId="{7FA67C21-FB94-4004-B11F-3FA262BF1F48}" dt="2022-02-20T21:32:30.399" v="2105" actId="255"/>
          <ac:spMkLst>
            <pc:docMk/>
            <pc:sldMk cId="3383321620" sldId="518"/>
            <ac:spMk id="2" creationId="{5399A1CC-546D-46CB-856B-62C83CC2D1AE}"/>
          </ac:spMkLst>
        </pc:spChg>
        <pc:spChg chg="mod">
          <ac:chgData name="John" userId="d4dba80f-d202-4883-a07a-5f11dd5596ee" providerId="ADAL" clId="{7FA67C21-FB94-4004-B11F-3FA262BF1F48}" dt="2022-02-20T21:34:40.358" v="2375" actId="20577"/>
          <ac:spMkLst>
            <pc:docMk/>
            <pc:sldMk cId="3383321620" sldId="518"/>
            <ac:spMk id="3" creationId="{71893853-8638-49F3-BC5A-97D3A1C72AE4}"/>
          </ac:spMkLst>
        </pc:spChg>
      </pc:sldChg>
      <pc:sldChg chg="addSp delSp modSp new mod modClrScheme chgLayout">
        <pc:chgData name="John" userId="d4dba80f-d202-4883-a07a-5f11dd5596ee" providerId="ADAL" clId="{7FA67C21-FB94-4004-B11F-3FA262BF1F48}" dt="2022-02-20T22:07:28.042" v="2906" actId="207"/>
        <pc:sldMkLst>
          <pc:docMk/>
          <pc:sldMk cId="3023725411" sldId="519"/>
        </pc:sldMkLst>
        <pc:spChg chg="mod ord">
          <ac:chgData name="John" userId="d4dba80f-d202-4883-a07a-5f11dd5596ee" providerId="ADAL" clId="{7FA67C21-FB94-4004-B11F-3FA262BF1F48}" dt="2022-02-20T22:07:28.042" v="2906" actId="207"/>
          <ac:spMkLst>
            <pc:docMk/>
            <pc:sldMk cId="3023725411" sldId="519"/>
            <ac:spMk id="2" creationId="{62797FA3-F683-407C-9C6F-8D4D7A972D4C}"/>
          </ac:spMkLst>
        </pc:spChg>
        <pc:spChg chg="del mod ord">
          <ac:chgData name="John" userId="d4dba80f-d202-4883-a07a-5f11dd5596ee" providerId="ADAL" clId="{7FA67C21-FB94-4004-B11F-3FA262BF1F48}" dt="2022-02-20T21:47:18.077" v="2480" actId="700"/>
          <ac:spMkLst>
            <pc:docMk/>
            <pc:sldMk cId="3023725411" sldId="519"/>
            <ac:spMk id="3" creationId="{AF391374-4B23-472E-A611-3DC9A0A2655D}"/>
          </ac:spMkLst>
        </pc:spChg>
        <pc:spChg chg="mod ord">
          <ac:chgData name="John" userId="d4dba80f-d202-4883-a07a-5f11dd5596ee" providerId="ADAL" clId="{7FA67C21-FB94-4004-B11F-3FA262BF1F48}" dt="2022-02-20T21:47:18.077" v="2480" actId="700"/>
          <ac:spMkLst>
            <pc:docMk/>
            <pc:sldMk cId="3023725411" sldId="519"/>
            <ac:spMk id="4" creationId="{FC359EB6-5B5E-4ACC-A6B1-941F59EEB583}"/>
          </ac:spMkLst>
        </pc:spChg>
        <pc:spChg chg="add mod ord">
          <ac:chgData name="John" userId="d4dba80f-d202-4883-a07a-5f11dd5596ee" providerId="ADAL" clId="{7FA67C21-FB94-4004-B11F-3FA262BF1F48}" dt="2022-02-20T21:47:18.077" v="2480" actId="700"/>
          <ac:spMkLst>
            <pc:docMk/>
            <pc:sldMk cId="3023725411" sldId="519"/>
            <ac:spMk id="5" creationId="{0732F880-8B37-49BA-8B00-C205D4500B1F}"/>
          </ac:spMkLst>
        </pc:spChg>
      </pc:sldChg>
      <pc:sldChg chg="addSp delSp modSp new mod modClrScheme chgLayout">
        <pc:chgData name="John" userId="d4dba80f-d202-4883-a07a-5f11dd5596ee" providerId="ADAL" clId="{7FA67C21-FB94-4004-B11F-3FA262BF1F48}" dt="2022-02-20T22:07:28.042" v="2906" actId="207"/>
        <pc:sldMkLst>
          <pc:docMk/>
          <pc:sldMk cId="2276562978" sldId="520"/>
        </pc:sldMkLst>
        <pc:spChg chg="mod ord">
          <ac:chgData name="John" userId="d4dba80f-d202-4883-a07a-5f11dd5596ee" providerId="ADAL" clId="{7FA67C21-FB94-4004-B11F-3FA262BF1F48}" dt="2022-02-20T22:07:28.042" v="2906" actId="207"/>
          <ac:spMkLst>
            <pc:docMk/>
            <pc:sldMk cId="2276562978" sldId="520"/>
            <ac:spMk id="2" creationId="{03B45325-2652-4FAC-97FF-FC636BAFCB71}"/>
          </ac:spMkLst>
        </pc:spChg>
        <pc:spChg chg="del mod ord">
          <ac:chgData name="John" userId="d4dba80f-d202-4883-a07a-5f11dd5596ee" providerId="ADAL" clId="{7FA67C21-FB94-4004-B11F-3FA262BF1F48}" dt="2022-02-20T21:54:11.425" v="2602" actId="700"/>
          <ac:spMkLst>
            <pc:docMk/>
            <pc:sldMk cId="2276562978" sldId="520"/>
            <ac:spMk id="3" creationId="{6A048580-26AD-4BA1-A12F-F3B6FC59D373}"/>
          </ac:spMkLst>
        </pc:spChg>
        <pc:spChg chg="mod ord">
          <ac:chgData name="John" userId="d4dba80f-d202-4883-a07a-5f11dd5596ee" providerId="ADAL" clId="{7FA67C21-FB94-4004-B11F-3FA262BF1F48}" dt="2022-02-20T21:54:11.425" v="2602" actId="700"/>
          <ac:spMkLst>
            <pc:docMk/>
            <pc:sldMk cId="2276562978" sldId="520"/>
            <ac:spMk id="4" creationId="{58823239-4BEF-42A7-807B-84ED5184B0B9}"/>
          </ac:spMkLst>
        </pc:spChg>
        <pc:spChg chg="add mod ord">
          <ac:chgData name="John" userId="d4dba80f-d202-4883-a07a-5f11dd5596ee" providerId="ADAL" clId="{7FA67C21-FB94-4004-B11F-3FA262BF1F48}" dt="2022-02-20T21:54:11.425" v="2602" actId="700"/>
          <ac:spMkLst>
            <pc:docMk/>
            <pc:sldMk cId="2276562978" sldId="520"/>
            <ac:spMk id="5" creationId="{D211ACA1-CDDE-4BB4-BB4C-275D5E8A29B1}"/>
          </ac:spMkLst>
        </pc:spChg>
      </pc:sldChg>
      <pc:sldChg chg="addSp delSp modSp new mod modClrScheme chgLayout">
        <pc:chgData name="John" userId="d4dba80f-d202-4883-a07a-5f11dd5596ee" providerId="ADAL" clId="{7FA67C21-FB94-4004-B11F-3FA262BF1F48}" dt="2022-02-20T22:07:28.042" v="2906" actId="207"/>
        <pc:sldMkLst>
          <pc:docMk/>
          <pc:sldMk cId="3311761588" sldId="521"/>
        </pc:sldMkLst>
        <pc:spChg chg="mod ord">
          <ac:chgData name="John" userId="d4dba80f-d202-4883-a07a-5f11dd5596ee" providerId="ADAL" clId="{7FA67C21-FB94-4004-B11F-3FA262BF1F48}" dt="2022-02-20T22:07:28.042" v="2906" actId="207"/>
          <ac:spMkLst>
            <pc:docMk/>
            <pc:sldMk cId="3311761588" sldId="521"/>
            <ac:spMk id="2" creationId="{06431AA9-57D4-46A2-A320-152E7BD6A57F}"/>
          </ac:spMkLst>
        </pc:spChg>
        <pc:spChg chg="del mod ord">
          <ac:chgData name="John" userId="d4dba80f-d202-4883-a07a-5f11dd5596ee" providerId="ADAL" clId="{7FA67C21-FB94-4004-B11F-3FA262BF1F48}" dt="2022-02-20T21:55:19.230" v="2609" actId="700"/>
          <ac:spMkLst>
            <pc:docMk/>
            <pc:sldMk cId="3311761588" sldId="521"/>
            <ac:spMk id="3" creationId="{4663F38E-5953-49BB-879A-DA824DBABA48}"/>
          </ac:spMkLst>
        </pc:spChg>
        <pc:spChg chg="mod ord">
          <ac:chgData name="John" userId="d4dba80f-d202-4883-a07a-5f11dd5596ee" providerId="ADAL" clId="{7FA67C21-FB94-4004-B11F-3FA262BF1F48}" dt="2022-02-20T21:55:19.230" v="2609" actId="700"/>
          <ac:spMkLst>
            <pc:docMk/>
            <pc:sldMk cId="3311761588" sldId="521"/>
            <ac:spMk id="4" creationId="{33CA858A-DCEC-48C8-8A3F-67079C2C8F82}"/>
          </ac:spMkLst>
        </pc:spChg>
        <pc:spChg chg="add mod ord">
          <ac:chgData name="John" userId="d4dba80f-d202-4883-a07a-5f11dd5596ee" providerId="ADAL" clId="{7FA67C21-FB94-4004-B11F-3FA262BF1F48}" dt="2022-02-20T21:55:19.230" v="2609" actId="700"/>
          <ac:spMkLst>
            <pc:docMk/>
            <pc:sldMk cId="3311761588" sldId="521"/>
            <ac:spMk id="5" creationId="{08C633BA-A9D6-4AAA-98DD-38A3C8738DD9}"/>
          </ac:spMkLst>
        </pc:spChg>
      </pc:sldChg>
      <pc:sldChg chg="modSp new del mod">
        <pc:chgData name="John" userId="d4dba80f-d202-4883-a07a-5f11dd5596ee" providerId="ADAL" clId="{7FA67C21-FB94-4004-B11F-3FA262BF1F48}" dt="2022-02-20T22:05:46.672" v="2904" actId="2696"/>
        <pc:sldMkLst>
          <pc:docMk/>
          <pc:sldMk cId="3745145745" sldId="522"/>
        </pc:sldMkLst>
        <pc:spChg chg="mod">
          <ac:chgData name="John" userId="d4dba80f-d202-4883-a07a-5f11dd5596ee" providerId="ADAL" clId="{7FA67C21-FB94-4004-B11F-3FA262BF1F48}" dt="2022-02-20T22:03:20.387" v="2731" actId="255"/>
          <ac:spMkLst>
            <pc:docMk/>
            <pc:sldMk cId="3745145745" sldId="522"/>
            <ac:spMk id="2" creationId="{209AF646-4FB3-473E-A84B-EA22497A63F1}"/>
          </ac:spMkLst>
        </pc:spChg>
        <pc:spChg chg="mod">
          <ac:chgData name="John" userId="d4dba80f-d202-4883-a07a-5f11dd5596ee" providerId="ADAL" clId="{7FA67C21-FB94-4004-B11F-3FA262BF1F48}" dt="2022-02-20T22:04:05.297" v="2851" actId="20577"/>
          <ac:spMkLst>
            <pc:docMk/>
            <pc:sldMk cId="3745145745" sldId="522"/>
            <ac:spMk id="3" creationId="{DB93CD75-2A12-44AE-91B8-8B6F85566F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603DF-616D-4237-AF2A-E7EE34AF4A7F}" type="datetimeFigureOut">
              <a:rPr lang="en-US" smtClean="0"/>
              <a:pPr/>
              <a:t>2/20/2022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9022F-348B-46BE-BF57-BB9136A9C8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9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3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25DF6-7D44-4E5F-810F-3ED14E38FA5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3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4538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6387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30FF5-7EF6-4FB6-8841-07352F9A59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6BB2E-CE17-40AE-B471-91849C54D9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A257-545B-4D47-B5C5-DFFD7F5A0C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693E-7776-400A-9302-8F9067FB78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A737A-6E75-4583-A452-50EF17DDE4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1B56-1AA9-493E-9C0A-ABEB102BD2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F7E7-F990-405F-94F8-4875EDC1C1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93A8-EC13-4177-ADE3-60D9B07E8D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FE6F-F7F0-40FE-AB33-4B43CBAA41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4B47-8F92-4560-AF77-858673C967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RequiemDisplay-HTF-Roman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DFE2-24D7-4964-A586-983978C9F2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454525" y="6467475"/>
            <a:ext cx="2333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+mn-lt"/>
                <a:ea typeface="RequiemDisplay-HTF-Roman" charset="0"/>
                <a:cs typeface="RequiemDisplay-HTF-Roman" charset="0"/>
                <a:sym typeface="RequiemDisplay-HTF-Roman" charset="0"/>
              </a:defRPr>
            </a:lvl1pPr>
          </a:lstStyle>
          <a:p>
            <a:pPr>
              <a:defRPr/>
            </a:pPr>
            <a:fld id="{A62D6AC9-9266-4B74-A588-21978E16A1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RequiemDisplay-HTF-Roman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RequiemDisplay-HTF-Roman" charset="0"/>
          <a:ea typeface="ヒラギノ角ゴ ProN W3" charset="0"/>
          <a:cs typeface="ヒラギノ角ゴ ProN W3" charset="0"/>
          <a:sym typeface="RequiemDisplay-HTF-Roman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1pPr>
      <a:lvl2pPr marL="685800" indent="-336550" algn="l" rtl="0" eaLnBrk="0" fontAlgn="base" hangingPunct="0">
        <a:spcBef>
          <a:spcPts val="500"/>
        </a:spcBef>
        <a:spcAft>
          <a:spcPct val="0"/>
        </a:spcAft>
        <a:buClr>
          <a:srgbClr val="F97817"/>
        </a:buClr>
        <a:buSzPct val="89000"/>
        <a:buFont typeface="Wingdings" charset="2"/>
        <a:buChar char="l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2pPr>
      <a:lvl3pPr marL="1035050" indent="-349250" algn="l" rtl="0" eaLnBrk="0" fontAlgn="base" hangingPunct="0">
        <a:spcBef>
          <a:spcPts val="5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3pPr>
      <a:lvl4pPr marL="1371600" indent="-336550" algn="l" rtl="0" eaLnBrk="0" fontAlgn="base" hangingPunct="0">
        <a:spcBef>
          <a:spcPts val="400"/>
        </a:spcBef>
        <a:spcAft>
          <a:spcPct val="0"/>
        </a:spcAft>
        <a:buClr>
          <a:srgbClr val="F97817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4pPr>
      <a:lvl5pPr marL="1720850" indent="-349250" algn="l" rtl="0" eaLnBrk="0" fontAlgn="base" hangingPunct="0">
        <a:spcBef>
          <a:spcPts val="4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5pPr>
      <a:lvl6pPr marL="2178050" indent="-349250" algn="l" rtl="0" fontAlgn="base">
        <a:spcBef>
          <a:spcPts val="4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6pPr>
      <a:lvl7pPr marL="2635250" indent="-349250" algn="l" rtl="0" fontAlgn="base">
        <a:spcBef>
          <a:spcPts val="4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7pPr>
      <a:lvl8pPr marL="3092450" indent="-349250" algn="l" rtl="0" fontAlgn="base">
        <a:spcBef>
          <a:spcPts val="4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8pPr>
      <a:lvl9pPr marL="3549650" indent="-349250" algn="l" rtl="0" fontAlgn="base">
        <a:spcBef>
          <a:spcPts val="400"/>
        </a:spcBef>
        <a:spcAft>
          <a:spcPct val="0"/>
        </a:spcAft>
        <a:buClr>
          <a:srgbClr val="FFB91D"/>
        </a:buClr>
        <a:buSzPct val="89000"/>
        <a:buFont typeface="Wingdings" charset="2"/>
        <a:buChar char="l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RequiemDisplay-HTF-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sites/default/files/images/297755main_GPN-2001-000009_full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lpdd.org/kerry-to-aba-youre-all-climate-lawyers-now/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limate.law.columbia.edu/content/renewable-energy-legal-defense-initiative" TargetMode="External"/><Relationship Id="rId7" Type="http://schemas.openxmlformats.org/officeDocument/2006/relationships/hyperlink" Target="https://nam02.safelinks.protection.outlook.com/?url=https%3A%2F%2Fnetzerolawyers.com%2F&amp;data=04%7C01%7Cjcdernbach%40widener.edu%7Ccdd7ad46f88948b4383108d94bb381b1%7C509e4716869747249169dc73ae0e81a2%7C1%7C0%7C637624056621884751%7CUnknown%7CTWFpbGZsb3d8eyJWIjoiMC4wLjAwMDAiLCJQIjoiV2luMzIiLCJBTiI6Ik1haWwiLCJXVCI6Mn0%3D%7C1000&amp;sdata=HXx1XKekwFW0lz497nX3UDZv3%2FegteOXWUN3ZycMdhE%3D&amp;reserved=0" TargetMode="External"/><Relationship Id="rId2" Type="http://schemas.openxmlformats.org/officeDocument/2006/relationships/hyperlink" Target="https://lpd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02.safelinks.protection.outlook.com/?url=https%3A%2F%2Fesela.eu%2F&amp;data=04%7C01%7Cjcdernbach%40widener.edu%7Ccdd7ad46f88948b4383108d94bb381b1%7C509e4716869747249169dc73ae0e81a2%7C1%7C0%7C637624056621864761%7CUnknown%7CTWFpbGZsb3d8eyJWIjoiMC4wLjAwMDAiLCJQIjoiV2luMzIiLCJBTiI6Ik1haWwiLCJXVCI6Mn0%3D%7C1000&amp;sdata=iE3Zg26gLbNJHCqxgM2PovTitfhnQq%2FxMmmCHV8MDr4%3D&amp;reserved=0" TargetMode="External"/><Relationship Id="rId5" Type="http://schemas.openxmlformats.org/officeDocument/2006/relationships/hyperlink" Target="https://nam02.safelinks.protection.outlook.com/?url=https%3A%2F%2Fchancerylaneproject.org%2F&amp;data=04%7C01%7Cjcdernbach%40widener.edu%7Ccdd7ad46f88948b4383108d94bb381b1%7C509e4716869747249169dc73ae0e81a2%7C1%7C0%7C637624056621874757%7CUnknown%7CTWFpbGZsb3d8eyJWIjoiMC4wLjAwMDAiLCJQIjoiV2luMzIiLCJBTiI6Ik1haWwiLCJXVCI6Mn0%3D%7C1000&amp;sdata=gJ%2FLsnNLPisprkg14JR%2FLTm4nUbmas%2Fb0g%2FKnWzyyRg%3D&amp;reserved=0" TargetMode="External"/><Relationship Id="rId4" Type="http://schemas.openxmlformats.org/officeDocument/2006/relationships/hyperlink" Target="https://www.csldf.org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legalsustainabilityalliance.com%2F&amp;data=04%7C01%7Cjcdernbach%40widener.edu%7Ccdd7ad46f88948b4383108d94bb381b1%7C509e4716869747249169dc73ae0e81a2%7C1%7C0%7C637624056621864761%7CUnknown%7CTWFpbGZsb3d8eyJWIjoiMC4wLjAwMDAiLCJQIjoiV2luMzIiLCJBTiI6Ik1haWwiLCJXVCI6Mn0%3D%7C1000&amp;sdata=g6gbbwvvUB12rL%2FpGhh7lN3PRsMjdA3NPd3kFGUhjUY%3D&amp;reserved=0" TargetMode="External"/><Relationship Id="rId2" Type="http://schemas.openxmlformats.org/officeDocument/2006/relationships/hyperlink" Target="https://lfsnetwork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source=images&amp;cd=&amp;cad=rja&amp;uact=8&amp;ved=0ahUKEwj826CEpJvSAhXCeSYKHV-cBmIQjRwIBw&amp;url=http://www.newmusicbox.org/articles/the-hand-off/&amp;psig=AFQjCNHtQU0kEbmxKcrXRNbFJ2rMCT4hfA&amp;ust=1487563428155705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jcdernbach@widener.edu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johndernbach.com/" TargetMode="External"/><Relationship Id="rId4" Type="http://schemas.openxmlformats.org/officeDocument/2006/relationships/hyperlink" Target="http://ssrn.com/author=41155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j-k6vn_bHTAhWF1CYKHZCRAWUQjRwIBw&amp;url=http://www.fasttrack.hk/75262/why-horse-racing-finds-it-difficult-to-attract-good-creative-talent/&amp;psig=AFQjCNE38jdoxB35-S8SB1DqK48gN_XvzQ&amp;ust=149274148247750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8400" y="5899150"/>
            <a:ext cx="3784600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660400" y="609600"/>
            <a:ext cx="5575300" cy="21463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algn="l"/>
            <a:r>
              <a:rPr lang="en-US" sz="4800" cap="all" dirty="0">
                <a:solidFill>
                  <a:srgbClr val="FFFF00"/>
                </a:solidFill>
              </a:rPr>
              <a:t>LAWYERING AS IF TOMORROW MATTERS</a:t>
            </a:r>
            <a:endParaRPr lang="en-US" altLang="en-US" sz="4800" dirty="0">
              <a:solidFill>
                <a:schemeClr val="tx1"/>
              </a:solidFill>
              <a:latin typeface="Times New Roman Italic" charset="0"/>
              <a:cs typeface="Times New Roman Italic" charset="0"/>
              <a:sym typeface="Times New Roman Italic" charset="0"/>
            </a:endParaRP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0" y="5562600"/>
            <a:ext cx="9156700" cy="76200"/>
          </a:xfrm>
          <a:prstGeom prst="rect">
            <a:avLst/>
          </a:prstGeom>
          <a:gradFill rotWithShape="0">
            <a:gsLst>
              <a:gs pos="0">
                <a:srgbClr val="FEB615"/>
              </a:gs>
              <a:gs pos="20001">
                <a:srgbClr val="FEB613"/>
              </a:gs>
              <a:gs pos="100000">
                <a:srgbClr val="D19000"/>
              </a:gs>
            </a:gsLst>
            <a:lin ang="5400000" scaled="1"/>
          </a:gradFill>
          <a:ln w="9525">
            <a:solidFill>
              <a:srgbClr val="FEB61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053" name="Rectangle 4"/>
          <p:cNvSpPr>
            <a:spLocks/>
          </p:cNvSpPr>
          <p:nvPr/>
        </p:nvSpPr>
        <p:spPr bwMode="auto">
          <a:xfrm>
            <a:off x="644338" y="3111500"/>
            <a:ext cx="7556500" cy="2298699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algn="l"/>
            <a:r>
              <a:rPr lang="en-US" altLang="en-US" sz="3200" dirty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John C. Dernbach</a:t>
            </a:r>
          </a:p>
          <a:p>
            <a:pPr algn="l"/>
            <a:r>
              <a:rPr lang="en-US" altLang="en-US" sz="3200" dirty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 </a:t>
            </a:r>
          </a:p>
          <a:p>
            <a:pPr algn="l"/>
            <a:endParaRPr lang="en-US" altLang="en-US" sz="3200" dirty="0">
              <a:solidFill>
                <a:srgbClr val="FFFF00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algn="l"/>
            <a:r>
              <a:rPr lang="en-US" sz="1800" dirty="0">
                <a:solidFill>
                  <a:srgbClr val="FFFF00"/>
                </a:solidFill>
              </a:rPr>
              <a:t>“Earthrise,” taken by William Anders, </a:t>
            </a:r>
          </a:p>
          <a:p>
            <a:pPr algn="l"/>
            <a:r>
              <a:rPr lang="en-US" sz="1800" dirty="0">
                <a:solidFill>
                  <a:srgbClr val="FFFF00"/>
                </a:solidFill>
              </a:rPr>
              <a:t>Apollo 8, during lunar orbit, Dec. 24, 1968  </a:t>
            </a:r>
          </a:p>
          <a:p>
            <a:pPr algn="l"/>
            <a:endParaRPr lang="en-US" altLang="en-US" sz="32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9" name="Picture 2" descr="Earthrise">
            <a:hlinkClick r:id="rId3"/>
            <a:extLst>
              <a:ext uri="{FF2B5EF4-FFF2-40B4-BE49-F238E27FC236}">
                <a16:creationId xmlns:a16="http://schemas.microsoft.com/office/drawing/2014/main" id="{B98203A5-77A8-4916-8DC9-1BB131D67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782" y="1876798"/>
            <a:ext cx="4380447" cy="3505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1. Work for better public and private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Make America safe for democracy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Civic engagement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Civil discourse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2. Embrace sustainability and climate change action more fully in law practice</a:t>
            </a:r>
            <a:endParaRPr lang="en-US" sz="3600" dirty="0"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i="1" dirty="0">
              <a:solidFill>
                <a:srgbClr val="FFFF00"/>
              </a:solidFill>
              <a:effectLst/>
              <a:latin typeface="Arial" pitchFamily="34" charset="0"/>
            </a:endParaRPr>
          </a:p>
          <a:p>
            <a:endParaRPr lang="en-US" i="1" dirty="0">
              <a:solidFill>
                <a:srgbClr val="FFFF00"/>
              </a:solidFill>
              <a:effectLst/>
              <a:latin typeface="Arial" pitchFamily="34" charset="0"/>
            </a:endParaRPr>
          </a:p>
          <a:p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Iconic definition of sustainable development: “development that meets the needs of the present without compromising the ability of future generations to meet their own needs.”</a:t>
            </a:r>
          </a:p>
          <a:p>
            <a:pPr lvl="3"/>
            <a:endParaRPr lang="en-US" i="1" dirty="0"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3"/>
            <a:endParaRPr lang="en-US" i="1" dirty="0"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3"/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World Commission on Environment and Development, Our Common Future (1987)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</a:rPr>
              <a:t>Conventional Development</a:t>
            </a:r>
          </a:p>
        </p:txBody>
      </p:sp>
      <p:sp>
        <p:nvSpPr>
          <p:cNvPr id="65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PROGRESS: 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--Peace &amp; security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--Economic Development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--Social Development/ Healthy   Communities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PRICE OF PROGRESS: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--Environment &amp; Natural Resources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--Living people who are harmed (health, property, etc.)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latin typeface="Arial" pitchFamily="34" charset="0"/>
              </a:rPr>
              <a:t>--Future generations that are harmed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D1B56-1AA9-493E-9C0A-ABEB102BD2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Traditional approach to development: regulation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Predominant orientation: development or environment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Assume continued existence of incumbent technologies, and tends to protect them</a:t>
            </a:r>
          </a:p>
          <a:p>
            <a:r>
              <a:rPr lang="en-US" sz="2800" dirty="0">
                <a:solidFill>
                  <a:srgbClr val="FFFF00"/>
                </a:solidFill>
              </a:rPr>
              <a:t>Use regulation to reduce their adverse effects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Contributes to polarized politics about environment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D1B56-1AA9-493E-9C0A-ABEB102BD2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00"/>
                </a:solidFill>
                <a:effectLst/>
                <a:latin typeface="Arial" pitchFamily="34" charset="0"/>
              </a:rPr>
              <a:t>Sustainable Development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PROGRESS:	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--Peace &amp; security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--Economic development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--Social development/human rights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--Environmental protection/restoration</a:t>
            </a: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rgbClr val="FFFF00"/>
                </a:solidFill>
                <a:effectLst/>
                <a:latin typeface="Arial" pitchFamily="34" charset="0"/>
              </a:rPr>
              <a:t>--Supportive national governance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1722-872A-4093-B78A-5386ABD3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+mn-lt"/>
              </a:rPr>
              <a:t>Sustainable Development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F6D3A-DF08-4E7F-B05C-8B8EA25811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359E86C-BD72-4FD7-96B4-BC233DCF61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3" y="1142999"/>
            <a:ext cx="9119117" cy="45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03702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Sustainable development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07128"/>
            <a:ext cx="8229600" cy="4525963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Is more equitable than conventional development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Produces a wider range of benefits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Has fewer costs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3200" i="1" dirty="0">
                <a:solidFill>
                  <a:srgbClr val="FFFF00"/>
                </a:solidFill>
              </a:rPr>
              <a:t>It is therefore the best approach to reducing greenhouse gas emissions and adapting to climate change.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2371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Sustainable development opens up space for new laws and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Predominant approach: development </a:t>
            </a:r>
            <a:r>
              <a:rPr lang="en-US" sz="2800" i="1" dirty="0">
                <a:solidFill>
                  <a:srgbClr val="FFFF00"/>
                </a:solidFill>
              </a:rPr>
              <a:t>and </a:t>
            </a:r>
            <a:r>
              <a:rPr lang="en-US" sz="2800" dirty="0">
                <a:solidFill>
                  <a:srgbClr val="FFFF00"/>
                </a:solidFill>
              </a:rPr>
              <a:t>environment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It is about redirecting development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Open to “disruptive” technological and other change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Traditional regulation still necessary. 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Creates opportunities for use of approaches that are different from traditional regulation. 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 What do Sustainability Lawyers Do?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Sustainability/climate change in law practice tends to focus on:</a:t>
            </a:r>
          </a:p>
          <a:p>
            <a:pPr lvl="1">
              <a:defRPr/>
            </a:pPr>
            <a:r>
              <a:rPr lang="en-US" dirty="0">
                <a:solidFill>
                  <a:srgbClr val="FFFF00"/>
                </a:solidFill>
              </a:rPr>
              <a:t>Reducing adverse environmental and social impacts; creating positive impacts.</a:t>
            </a:r>
          </a:p>
          <a:p>
            <a:pPr lvl="1">
              <a:defRPr/>
            </a:pPr>
            <a:r>
              <a:rPr lang="en-US" dirty="0">
                <a:solidFill>
                  <a:srgbClr val="FFFF00"/>
                </a:solidFill>
              </a:rPr>
              <a:t>Maximizing environmental, social, and economic opportunities for clients.  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Sustainability can provide more and better choices to clients—if client is open to those choices.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 Lawyers with skill, expertise, and knowledge to develop and communicate those choices are more likely to succeed.</a:t>
            </a: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en-US" sz="1600" dirty="0">
                <a:solidFill>
                  <a:srgbClr val="FFFF00"/>
                </a:solidFill>
              </a:rPr>
              <a:t>Source: </a:t>
            </a:r>
            <a:r>
              <a:rPr lang="en-US" sz="1600" i="1" dirty="0">
                <a:solidFill>
                  <a:srgbClr val="FFFF00"/>
                </a:solidFill>
              </a:rPr>
              <a:t>Sustainable Development in Law Practice: A Lens for Addressing All Legal Problems</a:t>
            </a:r>
            <a:r>
              <a:rPr lang="en-US" sz="1600" dirty="0">
                <a:solidFill>
                  <a:srgbClr val="FFFF00"/>
                </a:solidFill>
              </a:rPr>
              <a:t>, https://papers.ssrn.com/sol3/papers.cfm?abstract_id=2836985</a:t>
            </a:r>
          </a:p>
          <a:p>
            <a:pPr>
              <a:buNone/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52463B-2878-49D7-BBEF-936002EB513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7FA3-F683-407C-9C6F-8D4D7A972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3. Figure out where you fit in, and go for it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32F880-8B37-49BA-8B00-C205D4500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59EB6-5B5E-4ACC-A6B1-941F59EEB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7254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1.3 million lawyers licensed to practice law in U.S.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Environmental law—47,707</a:t>
            </a:r>
          </a:p>
          <a:p>
            <a:r>
              <a:rPr lang="en-US" sz="3200" dirty="0">
                <a:solidFill>
                  <a:srgbClr val="FFFF00"/>
                </a:solidFill>
              </a:rPr>
              <a:t>Sustainable development or sustainability--759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Climate change--749 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Renewable energy--826 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Figures from 2017; Martindale-Hubble directory no longer has this information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A77C-A89B-4060-9BB1-9C1FF433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10" y="81729"/>
            <a:ext cx="8229600" cy="1143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Work Toward Sustainability </a:t>
            </a:r>
            <a:br>
              <a:rPr lang="en-US" sz="4800" dirty="0">
                <a:solidFill>
                  <a:srgbClr val="FFFF00"/>
                </a:solidFill>
              </a:rPr>
            </a:br>
            <a:r>
              <a:rPr lang="en-US" sz="4800" dirty="0">
                <a:solidFill>
                  <a:srgbClr val="FFFF00"/>
                </a:solidFill>
              </a:rPr>
              <a:t>Wherever You Are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3188-291C-424F-962F-351FBB3B7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There are few purely sustainable development lawyers.  </a:t>
            </a:r>
          </a:p>
          <a:p>
            <a:r>
              <a:rPr lang="en-US" dirty="0">
                <a:solidFill>
                  <a:srgbClr val="FFFF00"/>
                </a:solidFill>
              </a:rPr>
              <a:t>Basic career advice: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Find an area of law and practice, and learn a set of skills, that suit you.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Then develop expertise on how sustainable development can add value for clients and stakeholders in that context. 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In so doing, build sustainability into whatever legal job you have. 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F56C2-82F8-470D-BCD1-324DB039B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779711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033A-E5AF-4C26-B6D1-872557180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“You are all climate lawyers now”—</a:t>
            </a: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John Kerry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CEB593-FB4B-4CFB-A496-C375DD414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343400" cy="4708525"/>
          </a:xfrm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Bankruptcy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Transactions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Financing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Construction contracting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Land use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Procurement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Drafting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Administration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Enforcement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Negotiation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3360F-4125-4ADB-BAB2-DE2F45AB0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1026" name="Picture 2" descr="You are all climate lawyers now,&amp;#39; John Kerry tells ABA | Reuters">
            <a:extLst>
              <a:ext uri="{FF2B5EF4-FFF2-40B4-BE49-F238E27FC236}">
                <a16:creationId xmlns:a16="http://schemas.microsoft.com/office/drawing/2014/main" id="{A12AC1C3-1053-4D99-B4EF-064A64E0678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115" y="1600200"/>
            <a:ext cx="36207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4652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Focus on facts and laws relevant to the client/decision maker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Opportunities and avoided risks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Economic (profits, cost savings, economic growth)</a:t>
            </a:r>
          </a:p>
          <a:p>
            <a:pPr lvl="1"/>
            <a:endParaRPr lang="en-US" sz="2600" dirty="0">
              <a:solidFill>
                <a:srgbClr val="FFFF00"/>
              </a:solidFill>
            </a:endParaRP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Environmental (greenhouse gas emissions, other pollutants, environmental protection)</a:t>
            </a:r>
          </a:p>
          <a:p>
            <a:pPr lvl="1"/>
            <a:endParaRPr lang="en-US" sz="2600" dirty="0">
              <a:solidFill>
                <a:srgbClr val="FFFF00"/>
              </a:solidFill>
            </a:endParaRP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Social  (jobs, community wellbeing, social license, public health)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4. Walk the talk on reduced greenhouse gas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At work: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Working with clients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Pro bono activities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Greening the law office 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At home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 public and in the voting booth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5325-2652-4FAC-97FF-FC636BAFCB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5. Work for Law Reform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211ACA1-CDDE-4BB4-BB4C-275D5E8A2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23239-4BEF-42A7-807B-84ED5184B0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56297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rgbClr val="FFFF00"/>
                </a:solidFill>
              </a:rPr>
              <a:t>Legal Pathways to Deep Decarbonization in the United States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Question: What laws or combinations of law are needed to achieve these outcomes?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Prof. Michael Gerrard and I are editing a 35-chapter book that is intended to be a legal playbook for this effort.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Chapter recommendations are framed in terms of sustainable development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More than 1,500 legal pathways: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Federal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State and local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FF00"/>
                </a:solidFill>
              </a:rPr>
              <a:t>Private governance</a:t>
            </a:r>
          </a:p>
        </p:txBody>
      </p:sp>
      <p:pic>
        <p:nvPicPr>
          <p:cNvPr id="3074" name="Picture 2" descr="Legal Pathways to Deep Decarbonization in the United States&amp;quot; by Michael B.  Gerrard and John C. Dernbach">
            <a:extLst>
              <a:ext uri="{FF2B5EF4-FFF2-40B4-BE49-F238E27FC236}">
                <a16:creationId xmlns:a16="http://schemas.microsoft.com/office/drawing/2014/main" id="{6A869DEC-B882-4E8F-948D-94D4ECADF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6960" y="1600200"/>
            <a:ext cx="302108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454525" y="6467475"/>
            <a:ext cx="233363" cy="2540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A35D1B56-1AA9-493E-9C0A-ABEB102BD2E6}" type="slidenum">
              <a:rPr lang="en-US" alt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25</a:t>
            </a:fld>
            <a:endParaRPr lang="en-US" altLang="en-US" sz="11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F76B-1B21-445B-A687-65518027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8D32F2FD-3901-4D60-8746-F748CCF98E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44233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762A9-A557-404F-9766-149DC7844E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36883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31AA9-57D4-46A2-A320-152E7BD6A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6. Join/partner/participate in/lead similarly minded organizations </a:t>
            </a:r>
            <a:br>
              <a:rPr lang="en-US" sz="4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8C633BA-A9D6-4AAA-98DD-38A3C8738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A858A-DCEC-48C8-8A3F-67079C2C8F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176158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208F-E636-4060-B759-B6DFF76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2019 American Bar Association House of Delegates Resolution</a:t>
            </a:r>
          </a:p>
        </p:txBody>
      </p:sp>
      <p:pic>
        <p:nvPicPr>
          <p:cNvPr id="2050" name="Picture 2" descr="TaxProf Blog">
            <a:extLst>
              <a:ext uri="{FF2B5EF4-FFF2-40B4-BE49-F238E27FC236}">
                <a16:creationId xmlns:a16="http://schemas.microsoft.com/office/drawing/2014/main" id="{2D34F79A-46AD-4440-A1AD-B05E3F39F97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772759"/>
            <a:ext cx="4038600" cy="218084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9A49B9-2E17-4F74-82B8-816B9D976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Urges “lawyers to engage in pro bono activities to aid efforts to reduce greenhouse gas emissions and adapt to climate change.”  </a:t>
            </a: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Urges lawyers “to advise their clients of the risks and opportunities that climate change provides.”</a:t>
            </a: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F6BA5-2E0A-48D7-81EF-99C636D95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54525" y="6467475"/>
            <a:ext cx="233363" cy="2540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EFD693E-7776-400A-9302-8F9067FB783E}" type="slidenum">
              <a:rPr lang="en-US" alt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28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657300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0F8F-7DA1-4DA6-91F2-4D6E08F6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International Bar Association 2020 Statement on Climate Crisis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E60B86-632C-4522-9621-DEB4EA8D6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Urges lawyers “to consider . . . taking a climate conscious approach to problems encountered in daily legal practice.” </a:t>
            </a:r>
          </a:p>
          <a:p>
            <a: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This includes:</a:t>
            </a:r>
          </a:p>
          <a:p>
            <a:pPr lvl="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 Advising clients</a:t>
            </a:r>
          </a:p>
          <a:p>
            <a:pPr lvl="1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Pro bono activity.   </a:t>
            </a: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Encourages “lawyers to engage with current and future legislative and policymaking efforts to address the climate crisis.” </a:t>
            </a:r>
          </a:p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pic>
        <p:nvPicPr>
          <p:cNvPr id="3074" name="Picture 2" descr="International Bar Association - Wikipedia">
            <a:extLst>
              <a:ext uri="{FF2B5EF4-FFF2-40B4-BE49-F238E27FC236}">
                <a16:creationId xmlns:a16="http://schemas.microsoft.com/office/drawing/2014/main" id="{DC5EA99E-4FFA-49DD-A195-05275A6E50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C0823-23D9-4C81-B3AC-B07C28D52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54525" y="6467475"/>
            <a:ext cx="233363" cy="2540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A35D1B56-1AA9-493E-9C0A-ABEB102BD2E6}" type="slidenum">
              <a:rPr lang="en-US" altLang="en-US" sz="11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29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7954735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But we are facing an emergency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(1) a serious, unexpected, and often dangerous 	situation </a:t>
            </a:r>
          </a:p>
          <a:p>
            <a:pPr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(2) requiring immediate action:</a:t>
            </a:r>
          </a:p>
          <a:p>
            <a:pPr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600" dirty="0">
                <a:solidFill>
                  <a:srgbClr val="FFFF00"/>
                </a:solidFill>
              </a:rPr>
              <a:t>c</a:t>
            </a:r>
            <a:r>
              <a:rPr lang="en-US" sz="2800" dirty="0">
                <a:solidFill>
                  <a:srgbClr val="FFFF00"/>
                </a:solidFill>
              </a:rPr>
              <a:t>an’t keep doing what we have been doing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must do things that we have not been doing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D39D-E1E4-4B01-8A4F-97F1561F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Lawyer organizations to address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92DE-D150-4441-9C0A-FCCB4686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Deep Decarbonization Model Law Drafting Project </a:t>
            </a:r>
            <a:endParaRPr lang="en-US" sz="32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Renewable Energy Legal Defense Initiative</a:t>
            </a:r>
            <a:endParaRPr lang="en-US" sz="3200" dirty="0">
              <a:solidFill>
                <a:srgbClr val="FFFF00"/>
              </a:solidFill>
              <a:effectLst/>
            </a:endParaRPr>
          </a:p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Climate Science Legal Defense Fund</a:t>
            </a:r>
            <a:endParaRPr lang="en-US" sz="32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5" tooltip="Original URL: https://chancerylaneproject.org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Chancery Lane Project</a:t>
            </a:r>
            <a:r>
              <a:rPr lang="en-US" sz="32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 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6" tooltip="Original URL: https://esela.eu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ESELA Network</a:t>
            </a:r>
            <a:endParaRPr lang="en-US" sz="32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7" tooltip="Original URL: https://netzerolawyers.com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 Zero Lawyers Alliance</a:t>
            </a:r>
            <a:endParaRPr lang="en-US" sz="32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8AE30-450A-446B-B39E-8E6BC3CEA1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61714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2459-03F5-453E-AAFE-9ECA196D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Law Firm Sustainability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BF46A-66A7-4A26-883A-C26FAC772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Law Firm Sustainability Network</a:t>
            </a: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 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  <a:hlinkClick r:id="rId3" tooltip="Original URL: https://legalsustainabilityalliance.com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Legal Sustainability Alliance</a:t>
            </a: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37F58-0504-412F-A1EC-86F93280E5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01984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7. Spread the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7275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This is an emergency.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Talk about it.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We are running out of time.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Share hope and tools that can work.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Persuade, inspire, and encourage others.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Once we start to think about the kind of world we are leaving to future generations, we look at things differently; we realize that the world is a gift which we have freely received and must share with others. Since the world has been given to us, we can no longer view reality in a purely utilitarian way, in which efficiency and productivity are entirely geared to our individual benefit.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lvl="3">
              <a:buNone/>
            </a:pPr>
            <a:r>
              <a:rPr lang="en-US" dirty="0">
                <a:solidFill>
                  <a:srgbClr val="FFFF00"/>
                </a:solidFill>
              </a:rPr>
              <a:t>--Pope Francis I,</a:t>
            </a:r>
          </a:p>
          <a:p>
            <a:pPr lvl="3">
              <a:buNone/>
            </a:pPr>
            <a:r>
              <a:rPr lang="en-US" i="1" dirty="0">
                <a:solidFill>
                  <a:srgbClr val="FFFF00"/>
                </a:solidFill>
              </a:rPr>
              <a:t>   Laudato Si  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pic>
        <p:nvPicPr>
          <p:cNvPr id="39938" name="Picture 2" descr="Image result for handing off the bat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95800"/>
            <a:ext cx="2781300" cy="209235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  <a:sym typeface="RequiemDisplay-HTF-Roman" charset="0"/>
              </a:rPr>
              <a:t>When appropriate, ma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RequiemDisplay-HTF-Roman" charset="0"/>
              </a:rPr>
              <a:t>ke the case in moral, ethical, and even religious terms</a:t>
            </a:r>
          </a:p>
        </p:txBody>
      </p:sp>
    </p:spTree>
    <p:extLst>
      <p:ext uri="{BB962C8B-B14F-4D97-AF65-F5344CB8AC3E}">
        <p14:creationId xmlns:p14="http://schemas.microsoft.com/office/powerpoint/2010/main" val="373820672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Moral/Ethical principles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Intergenerational equity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Do no harm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Prudent stewardship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Individual accountability for consequences of one’s actions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95710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1" descr="logo_long_All_Whit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6019800"/>
            <a:ext cx="34226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609600"/>
            <a:ext cx="5715000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40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Prof. John C. Dernbach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Widener University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Commonwealth Law School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3800 Vartan Way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Harrisburg, PA  17106-9382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(717) 541-1933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(717) 541-3966 (fax)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en-US" sz="2400" b="1" i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  <a:hlinkClick r:id="rId3"/>
              </a:rPr>
              <a:t>jcdernbach@widener.edu</a:t>
            </a:r>
            <a:endParaRPr lang="en-US" sz="2400" b="1" i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de-DE" sz="24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  <a:hlinkClick r:id="rId4"/>
              </a:rPr>
              <a:t>http://ssrn.com/author=411559</a:t>
            </a:r>
            <a:endParaRPr lang="de-DE" sz="2400" b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de-DE" sz="2400" b="1" dirty="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  <a:hlinkClick r:id="rId5"/>
              </a:rPr>
              <a:t>http://www.johndernbach.com/</a:t>
            </a:r>
            <a:endParaRPr lang="en-US" sz="2400" b="1" i="1" dirty="0"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endParaRPr lang="en-US" sz="2400" b="1" i="1" dirty="0"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defRPr/>
            </a:pPr>
            <a:r>
              <a:rPr lang="de-DE" sz="2400" b="1" dirty="0"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cs typeface="+mn-cs"/>
              </a:rPr>
              <a:t>		</a:t>
            </a:r>
            <a:endParaRPr lang="en-US" sz="2400" b="1" dirty="0"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Char char=""/>
              <a:defRPr/>
            </a:pPr>
            <a:endParaRPr lang="en-US" sz="2400" b="1" dirty="0"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D5FE6F-F7F0-40FE-AB33-4B43CBAA416E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The climate emergency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Greenhouse gases in the atmosphere are higher now than they have been in more than in three million years.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We are already experiencing the effects of climate change—all over the world.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We must achieve significant reductions by 2030—in this decade—to have a decent chance of getting to zero by 2050. 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And there are other serious issues….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8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marL="0" indent="0" algn="l" rtl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4681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838"/>
            <a:ext cx="8229600" cy="11430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317AC7-870D-4EFD-A575-EF5CEF653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523325"/>
            <a:ext cx="8976601" cy="476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We need to push back against the “new normal”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Climate is changing in disruptive ways.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 can’t/won’t do enough to stop it.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So we go about our regular routines as if there is no problem.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4131302" cy="25336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Why do lawyers matter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Law is a necessary means of addressing climate change and accelerating the transition to sustainable development.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Rich history of lawyers advancing important causes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“All hands on deck” needed.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It’s about justice, stupid (borrowing from James Carville).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A194-3E8E-40F5-94C0-E6EC8E72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Great potential to make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30F9E-C7FA-4354-85BF-BDF6BEAA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1.3 million lawyers are licensed to practice law in U.S. </a:t>
            </a:r>
          </a:p>
          <a:p>
            <a:pPr lvl="1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Plus 112,000 law students</a:t>
            </a:r>
          </a:p>
          <a:p>
            <a:pPr lvl="1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What would happen if more lawyers (and law students) took leadership roles?</a:t>
            </a:r>
          </a:p>
          <a:p>
            <a:pPr lvl="1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More specifically, what should lawyers do?</a:t>
            </a:r>
          </a:p>
          <a:p>
            <a:pPr marL="349250" lvl="1" indent="0" algn="l" rtl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9FC51-D178-4EF9-A830-D67F82C1C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34112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9F93-10AD-4D1C-BD71-7E892AD4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What lawyers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3E35F-CEF6-429D-854E-AF277FBDD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25" y="1661820"/>
            <a:ext cx="8229600" cy="4525963"/>
          </a:xfrm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1. Work for better public and private governance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2. Embrace sustainability and climate change action more fully in law practice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3. Figure out where you fit in, and go for it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4. Walk the talk on reduced greenhouse gas emissions</a:t>
            </a:r>
          </a:p>
          <a:p>
            <a:pPr>
              <a:spcBef>
                <a:spcPct val="0"/>
              </a:spcBef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5. Work for law reform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6. Join/partner/participate in/lead similarly minded organizations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 dirty="0">
                <a:solidFill>
                  <a:srgbClr val="FFFF00"/>
                </a:solidFill>
                <a:latin typeface="+mj-lt"/>
                <a:ea typeface="ヒラギノ角ゴ ProN W3" charset="0"/>
                <a:cs typeface="ヒラギノ角ゴ ProN W3" charset="0"/>
                <a:sym typeface="GillSans" charset="0"/>
              </a:rPr>
              <a:t>7. Spread the word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000" kern="1200" dirty="0">
              <a:solidFill>
                <a:srgbClr val="FFFF00"/>
              </a:solidFill>
              <a:latin typeface="+mj-lt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FBC0-B248-40E8-8116-BEA0064DC1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D693E-7776-400A-9302-8F9067FB783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31604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RequiemDisplay-HTF-Roman"/>
        <a:ea typeface="ヒラギノ角ゴ ProN W3"/>
        <a:cs typeface="ヒラギノ角ゴ ProN W3"/>
      </a:majorFont>
      <a:minorFont>
        <a:latin typeface="RequiemDisplay-HTF-Roman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</TotalTime>
  <Pages>0</Pages>
  <Words>1448</Words>
  <Characters>0</Characters>
  <Application>Microsoft Office PowerPoint</Application>
  <PresentationFormat>On-screen Show (4:3)</PresentationFormat>
  <Lines>0</Lines>
  <Paragraphs>270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GillSans</vt:lpstr>
      <vt:lpstr>RequiemDisplay-HTF-Roman</vt:lpstr>
      <vt:lpstr>Times New Roman</vt:lpstr>
      <vt:lpstr>Times New Roman Italic</vt:lpstr>
      <vt:lpstr>Wingdings</vt:lpstr>
      <vt:lpstr>Default - Blank</vt:lpstr>
      <vt:lpstr>PowerPoint Presentation</vt:lpstr>
      <vt:lpstr>1.3 million lawyers licensed to practice law in U.S.</vt:lpstr>
      <vt:lpstr>But we are facing an emergency</vt:lpstr>
      <vt:lpstr>The climate emergency in a nutshell</vt:lpstr>
      <vt:lpstr>PowerPoint Presentation</vt:lpstr>
      <vt:lpstr>We need to push back against the “new normal”  </vt:lpstr>
      <vt:lpstr>Why do lawyers matter here?</vt:lpstr>
      <vt:lpstr>Great potential to make progress</vt:lpstr>
      <vt:lpstr>What lawyers can do</vt:lpstr>
      <vt:lpstr>1. Work for better public and private governance</vt:lpstr>
      <vt:lpstr> 2. Embrace sustainability and climate change action more fully in law practice</vt:lpstr>
      <vt:lpstr>Conventional Development</vt:lpstr>
      <vt:lpstr>Traditional approach to development: regulation</vt:lpstr>
      <vt:lpstr>Sustainable Development</vt:lpstr>
      <vt:lpstr>Sustainable Development Goals</vt:lpstr>
      <vt:lpstr>Sustainable development </vt:lpstr>
      <vt:lpstr>Sustainable development opens up space for new laws and policies</vt:lpstr>
      <vt:lpstr> What do Sustainability Lawyers Do? </vt:lpstr>
      <vt:lpstr>3. Figure out where you fit in, and go for it</vt:lpstr>
      <vt:lpstr>Work Toward Sustainability  Wherever You Are </vt:lpstr>
      <vt:lpstr>“You are all climate lawyers now”—John Kerry</vt:lpstr>
      <vt:lpstr>Focus on facts and laws relevant to the client/decision maker</vt:lpstr>
      <vt:lpstr>4. Walk the talk on reduced greenhouse gas emissions</vt:lpstr>
      <vt:lpstr>5. Work for Law Reform</vt:lpstr>
      <vt:lpstr>Legal Pathways to Deep Decarbonization in the United States</vt:lpstr>
      <vt:lpstr>PowerPoint Presentation</vt:lpstr>
      <vt:lpstr>6. Join/partner/participate in/lead similarly minded organizations  </vt:lpstr>
      <vt:lpstr>2019 American Bar Association House of Delegates Resolution</vt:lpstr>
      <vt:lpstr>International Bar Association 2020 Statement on Climate Crisis</vt:lpstr>
      <vt:lpstr>Lawyer organizations to address climate change</vt:lpstr>
      <vt:lpstr>Law Firm Sustainability Organizations</vt:lpstr>
      <vt:lpstr>7. Spread the word</vt:lpstr>
      <vt:lpstr> </vt:lpstr>
      <vt:lpstr>Moral/Ethical principles include: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acramer</dc:creator>
  <cp:lastModifiedBy>John Dernbach</cp:lastModifiedBy>
  <cp:revision>78</cp:revision>
  <dcterms:modified xsi:type="dcterms:W3CDTF">2022-02-21T00:43:11Z</dcterms:modified>
</cp:coreProperties>
</file>